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3" r:id="rId3"/>
    <p:sldId id="284" r:id="rId4"/>
    <p:sldId id="290" r:id="rId5"/>
    <p:sldId id="298" r:id="rId6"/>
    <p:sldId id="285" r:id="rId7"/>
    <p:sldId id="286" r:id="rId8"/>
    <p:sldId id="287" r:id="rId9"/>
    <p:sldId id="296" r:id="rId10"/>
    <p:sldId id="279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80" d="100"/>
          <a:sy n="80" d="100"/>
        </p:scale>
        <p:origin x="763" y="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74</a:t>
            </a: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trừ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2681" r="50000" b="65714"/>
          <a:stretch/>
        </p:blipFill>
        <p:spPr>
          <a:xfrm>
            <a:off x="2309868" y="1540872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42397" r="50000" b="45998"/>
          <a:stretch/>
        </p:blipFill>
        <p:spPr>
          <a:xfrm>
            <a:off x="2309868" y="4408877"/>
            <a:ext cx="3826994" cy="22574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7" y="10668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Vớt 1 con cá, còn lại mấy con cá?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317" y="3933372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Vớt 2 con cá, còn lại mấy con cá?</a:t>
            </a: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80405" r="49866" b="7990"/>
          <a:stretch/>
        </p:blipFill>
        <p:spPr>
          <a:xfrm>
            <a:off x="2309868" y="4357683"/>
            <a:ext cx="3826994" cy="225743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41987" r="49866" b="46408"/>
          <a:stretch/>
        </p:blipFill>
        <p:spPr>
          <a:xfrm>
            <a:off x="2309868" y="1371600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7" y="5334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Vớt 3 con cá, còn lại mấy con cá?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317" y="3810000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Không vớt con cá nào, còn lại mấy con cá?</a:t>
            </a:r>
          </a:p>
        </p:txBody>
      </p:sp>
    </p:spTree>
    <p:extLst>
      <p:ext uri="{BB962C8B-B14F-4D97-AF65-F5344CB8AC3E}">
        <p14:creationId xmlns:p14="http://schemas.microsoft.com/office/powerpoint/2010/main" val="27567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7374" y="1860733"/>
            <a:ext cx="12208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5 	4 – 0 = 4		3 – 0 = 3		2 – 0 = 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6 = 0		7 – 7 = 0		4 – 4 = 0		9 – 9 = 0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		0 + 4 = 4		3 + 0 = 3		0 + 2 =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328" r="75134" b="70370"/>
          <a:stretch/>
        </p:blipFill>
        <p:spPr>
          <a:xfrm>
            <a:off x="2531517" y="1828800"/>
            <a:ext cx="639947" cy="8510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540" r="50020" b="71158"/>
          <a:stretch/>
        </p:blipFill>
        <p:spPr>
          <a:xfrm>
            <a:off x="2530949" y="2679865"/>
            <a:ext cx="639947" cy="851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25" r="27828" b="68973"/>
          <a:stretch/>
        </p:blipFill>
        <p:spPr>
          <a:xfrm>
            <a:off x="2530948" y="3605877"/>
            <a:ext cx="639947" cy="8510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1025" r="609" b="71673"/>
          <a:stretch/>
        </p:blipFill>
        <p:spPr>
          <a:xfrm>
            <a:off x="5345483" y="1760846"/>
            <a:ext cx="639947" cy="8510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30094" r="24672" b="38752"/>
          <a:stretch/>
        </p:blipFill>
        <p:spPr>
          <a:xfrm>
            <a:off x="5244540" y="3512853"/>
            <a:ext cx="703985" cy="971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30845" r="2117" b="41853"/>
          <a:stretch/>
        </p:blipFill>
        <p:spPr>
          <a:xfrm>
            <a:off x="5276560" y="2679865"/>
            <a:ext cx="639947" cy="8510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903" r="50000" b="38943"/>
          <a:stretch/>
        </p:blipFill>
        <p:spPr>
          <a:xfrm>
            <a:off x="7985919" y="1640773"/>
            <a:ext cx="703985" cy="9711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1243" r="75212" b="37603"/>
          <a:stretch/>
        </p:blipFill>
        <p:spPr>
          <a:xfrm>
            <a:off x="7985918" y="2614682"/>
            <a:ext cx="703985" cy="9711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4" r="75609" b="7442"/>
          <a:stretch/>
        </p:blipFill>
        <p:spPr>
          <a:xfrm>
            <a:off x="7985917" y="3588591"/>
            <a:ext cx="703985" cy="9711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63060" r="50000" b="9892"/>
          <a:stretch/>
        </p:blipFill>
        <p:spPr>
          <a:xfrm>
            <a:off x="10729119" y="1828799"/>
            <a:ext cx="703985" cy="8431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32" r="25609" b="8920"/>
          <a:stretch/>
        </p:blipFill>
        <p:spPr>
          <a:xfrm>
            <a:off x="10729119" y="2687783"/>
            <a:ext cx="703985" cy="8431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 t="64324" r="232" b="8628"/>
          <a:stretch/>
        </p:blipFill>
        <p:spPr>
          <a:xfrm>
            <a:off x="10729119" y="3546767"/>
            <a:ext cx="703985" cy="8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2119" y="466559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Hai phép tính nào có cùng kết quả?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1660849"/>
            <a:ext cx="11124553" cy="42065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6755F-D565-471F-A49A-610511C81022}"/>
              </a:ext>
            </a:extLst>
          </p:cNvPr>
          <p:cNvCxnSpPr/>
          <p:nvPr/>
        </p:nvCxnSpPr>
        <p:spPr>
          <a:xfrm flipV="1">
            <a:off x="2651919" y="3200400"/>
            <a:ext cx="1828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D4E58-FCE7-470C-97EE-79CA5E33E16F}"/>
              </a:ext>
            </a:extLst>
          </p:cNvPr>
          <p:cNvCxnSpPr/>
          <p:nvPr/>
        </p:nvCxnSpPr>
        <p:spPr>
          <a:xfrm flipV="1">
            <a:off x="7833519" y="3200400"/>
            <a:ext cx="1828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BD4353-B339-4665-995B-DFA2300912E8}"/>
              </a:ext>
            </a:extLst>
          </p:cNvPr>
          <p:cNvCxnSpPr>
            <a:cxnSpLocks/>
          </p:cNvCxnSpPr>
          <p:nvPr/>
        </p:nvCxnSpPr>
        <p:spPr>
          <a:xfrm>
            <a:off x="2728119" y="3048000"/>
            <a:ext cx="1695127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9BD0C7-97C5-4022-B7C1-D62CF303A110}"/>
              </a:ext>
            </a:extLst>
          </p:cNvPr>
          <p:cNvCxnSpPr>
            <a:cxnSpLocks/>
          </p:cNvCxnSpPr>
          <p:nvPr/>
        </p:nvCxnSpPr>
        <p:spPr>
          <a:xfrm>
            <a:off x="8157046" y="3152775"/>
            <a:ext cx="1761963" cy="733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65644" r="12537" b="6243"/>
          <a:stretch/>
        </p:blipFill>
        <p:spPr>
          <a:xfrm>
            <a:off x="2433479" y="838200"/>
            <a:ext cx="7814536" cy="4459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4861719" y="4343400"/>
            <a:ext cx="320040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022847" y="441597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591061" y="4415489"/>
            <a:ext cx="499638" cy="5496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788487" y="4430003"/>
            <a:ext cx="548640" cy="5486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337127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248</Words>
  <Application>Microsoft Office PowerPoint</Application>
  <PresentationFormat>Custom</PresentationFormat>
  <Paragraphs>44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99</cp:revision>
  <dcterms:created xsi:type="dcterms:W3CDTF">2021-05-23T10:25:42Z</dcterms:created>
  <dcterms:modified xsi:type="dcterms:W3CDTF">2021-11-29T15:16:32Z</dcterms:modified>
</cp:coreProperties>
</file>